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Hagrid Ultra-Bold" charset="1" panose="00000800000000000000"/>
      <p:regular r:id="rId13"/>
    </p:embeddedFont>
    <p:embeddedFont>
      <p:font typeface="Helvetica World Bold" charset="1" panose="020B0800040000020004"/>
      <p:regular r:id="rId14"/>
    </p:embeddedFont>
    <p:embeddedFont>
      <p:font typeface="TT Fors Bold" charset="1" panose="020B0003030001020000"/>
      <p:regular r:id="rId15"/>
    </p:embeddedFont>
    <p:embeddedFont>
      <p:font typeface="Open Sauce Heavy" charset="1" panose="00000A00000000000000"/>
      <p:regular r:id="rId16"/>
    </p:embeddedFont>
    <p:embeddedFont>
      <p:font typeface="Poppins" charset="1" panose="00000500000000000000"/>
      <p:regular r:id="rId17"/>
    </p:embeddedFont>
    <p:embeddedFont>
      <p:font typeface="Cy Grotesk Wide Bold" charset="1" panose="00000805000000000000"/>
      <p:regular r:id="rId18"/>
    </p:embeddedFont>
    <p:embeddedFont>
      <p:font typeface="Helvetica World" charset="1" panose="020B0500040000020004"/>
      <p:regular r:id="rId19"/>
    </p:embeddedFont>
    <p:embeddedFont>
      <p:font typeface="Hagrid" charset="1" panose="00000500000000000000"/>
      <p:regular r:id="rId20"/>
    </p:embeddedFont>
    <p:embeddedFont>
      <p:font typeface="Helvetica World Bold Italics" charset="1" panose="020B0800040000090004"/>
      <p:regular r:id="rId21"/>
    </p:embeddedFont>
    <p:embeddedFont>
      <p:font typeface="Hello Paris Extra-Light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gif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" r="0" b="-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2520" y="3324158"/>
            <a:ext cx="14082959" cy="593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49"/>
              </a:lnSpc>
              <a:spcBef>
                <a:spcPct val="0"/>
              </a:spcBef>
            </a:pPr>
            <a:r>
              <a:rPr lang="en-US" b="true" sz="16321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STELLER ATLAS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01796" y="933450"/>
            <a:ext cx="12284408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b="true" sz="4599" spc="183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CONSTELLATION CODERS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 spc="1839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PRESENTS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794" t="-22541" r="-3279" b="-145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47615"/>
            <a:ext cx="16230600" cy="3952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3"/>
              </a:lnSpc>
              <a:spcBef>
                <a:spcPct val="0"/>
              </a:spcBef>
            </a:pPr>
            <a:r>
              <a:rPr lang="en-US" b="true" sz="7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</a:t>
            </a:r>
            <a:r>
              <a:rPr lang="en-US" b="true" sz="7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Your All-in-One Community &amp; Utility Hub for the Cosmos.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82449" y="7788161"/>
            <a:ext cx="12923102" cy="8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8"/>
              </a:lnSpc>
              <a:spcBef>
                <a:spcPct val="0"/>
              </a:spcBef>
            </a:pPr>
            <a:r>
              <a:rPr lang="en-US" sz="46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- Anvay</a:t>
            </a:r>
            <a:r>
              <a:rPr lang="en-US" sz="46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Ghare and Arnav Karandikar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63642">
            <a:off x="-10491908" y="-11846934"/>
            <a:ext cx="19693441" cy="21261474"/>
          </a:xfrm>
          <a:custGeom>
            <a:avLst/>
            <a:gdLst/>
            <a:ahLst/>
            <a:cxnLst/>
            <a:rect r="r" b="b" t="t" l="l"/>
            <a:pathLst>
              <a:path h="21261474" w="19693441">
                <a:moveTo>
                  <a:pt x="0" y="0"/>
                </a:moveTo>
                <a:lnTo>
                  <a:pt x="19693440" y="0"/>
                </a:lnTo>
                <a:lnTo>
                  <a:pt x="19693440" y="21261474"/>
                </a:lnTo>
                <a:lnTo>
                  <a:pt x="0" y="2126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63642">
            <a:off x="5582894" y="6971484"/>
            <a:ext cx="9844417" cy="10628251"/>
          </a:xfrm>
          <a:custGeom>
            <a:avLst/>
            <a:gdLst/>
            <a:ahLst/>
            <a:cxnLst/>
            <a:rect r="r" b="b" t="t" l="l"/>
            <a:pathLst>
              <a:path h="10628251" w="9844417">
                <a:moveTo>
                  <a:pt x="0" y="0"/>
                </a:moveTo>
                <a:lnTo>
                  <a:pt x="9844417" y="0"/>
                </a:lnTo>
                <a:lnTo>
                  <a:pt x="9844417" y="10628251"/>
                </a:lnTo>
                <a:lnTo>
                  <a:pt x="0" y="10628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220" y="601879"/>
            <a:ext cx="14006719" cy="153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1"/>
              </a:lnSpc>
            </a:pPr>
            <a:r>
              <a:rPr lang="en-US" sz="4968" b="true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THE PROBLEM: </a:t>
            </a:r>
          </a:p>
          <a:p>
            <a:pPr algn="l">
              <a:lnSpc>
                <a:spcPts val="6061"/>
              </a:lnSpc>
            </a:pPr>
            <a:r>
              <a:rPr lang="en-US" sz="4968" b="true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 FRAGMENTED UNIVERSE</a:t>
            </a: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10691454" y="2242220"/>
            <a:ext cx="0" cy="521975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5400000">
            <a:off x="11022348" y="2230206"/>
            <a:ext cx="951319" cy="995456"/>
            <a:chOff x="0" y="0"/>
            <a:chExt cx="1268425" cy="1327275"/>
          </a:xfrm>
        </p:grpSpPr>
        <p:sp>
          <p:nvSpPr>
            <p:cNvPr name="AutoShape 7" id="7"/>
            <p:cNvSpPr/>
            <p:nvPr/>
          </p:nvSpPr>
          <p:spPr>
            <a:xfrm>
              <a:off x="29669" y="461151"/>
              <a:ext cx="0" cy="824671"/>
            </a:xfrm>
            <a:prstGeom prst="line">
              <a:avLst/>
            </a:prstGeom>
            <a:ln cap="flat" w="5562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921" y="1272168"/>
              <a:ext cx="824219" cy="27307"/>
            </a:xfrm>
            <a:prstGeom prst="line">
              <a:avLst/>
            </a:prstGeom>
            <a:ln cap="flat" w="5562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>
              <a:off x="49832" y="19160"/>
              <a:ext cx="1198430" cy="1261155"/>
            </a:xfrm>
            <a:prstGeom prst="line">
              <a:avLst/>
            </a:prstGeom>
            <a:ln cap="flat" w="5562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0" id="10"/>
          <p:cNvSpPr/>
          <p:nvPr/>
        </p:nvSpPr>
        <p:spPr>
          <a:xfrm>
            <a:off x="513220" y="606642"/>
            <a:ext cx="153319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13220" y="2266563"/>
            <a:ext cx="804695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691454" y="3816127"/>
            <a:ext cx="568395" cy="568395"/>
          </a:xfrm>
          <a:custGeom>
            <a:avLst/>
            <a:gdLst/>
            <a:ahLst/>
            <a:cxnLst/>
            <a:rect r="r" b="b" t="t" l="l"/>
            <a:pathLst>
              <a:path h="568395" w="568395">
                <a:moveTo>
                  <a:pt x="0" y="0"/>
                </a:moveTo>
                <a:lnTo>
                  <a:pt x="568395" y="0"/>
                </a:lnTo>
                <a:lnTo>
                  <a:pt x="568395" y="568395"/>
                </a:lnTo>
                <a:lnTo>
                  <a:pt x="0" y="56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16082" y="4432147"/>
            <a:ext cx="568395" cy="568395"/>
          </a:xfrm>
          <a:custGeom>
            <a:avLst/>
            <a:gdLst/>
            <a:ahLst/>
            <a:cxnLst/>
            <a:rect r="r" b="b" t="t" l="l"/>
            <a:pathLst>
              <a:path h="568395" w="568395">
                <a:moveTo>
                  <a:pt x="0" y="0"/>
                </a:moveTo>
                <a:lnTo>
                  <a:pt x="568395" y="0"/>
                </a:lnTo>
                <a:lnTo>
                  <a:pt x="568395" y="568396"/>
                </a:lnTo>
                <a:lnTo>
                  <a:pt x="0" y="568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91454" y="5143500"/>
            <a:ext cx="568395" cy="568395"/>
          </a:xfrm>
          <a:custGeom>
            <a:avLst/>
            <a:gdLst/>
            <a:ahLst/>
            <a:cxnLst/>
            <a:rect r="r" b="b" t="t" l="l"/>
            <a:pathLst>
              <a:path h="568395" w="568395">
                <a:moveTo>
                  <a:pt x="0" y="0"/>
                </a:moveTo>
                <a:lnTo>
                  <a:pt x="568395" y="0"/>
                </a:lnTo>
                <a:lnTo>
                  <a:pt x="568395" y="568395"/>
                </a:lnTo>
                <a:lnTo>
                  <a:pt x="0" y="56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81353" y="3936686"/>
            <a:ext cx="547717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100" spc="-7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WHERE DO I LOOK FOR RESOURCES?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82128" y="4509738"/>
            <a:ext cx="547717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100" spc="-7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ARE THE CURRENT UPDATES?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81353" y="5163667"/>
            <a:ext cx="376835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100" spc="-7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WHO DO I ASK AND BELIEVE?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34269" y="3936686"/>
            <a:ext cx="384627" cy="36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100" spc="-7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34269" y="4517272"/>
            <a:ext cx="384627" cy="36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100" spc="-7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94950" y="5210093"/>
            <a:ext cx="395371" cy="38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4"/>
              </a:lnSpc>
            </a:pPr>
            <a:r>
              <a:rPr lang="en-US" b="true" sz="2158" spc="-7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3220" y="3804888"/>
            <a:ext cx="9323502" cy="261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  <a:spcBef>
                <a:spcPct val="0"/>
              </a:spcBef>
            </a:pPr>
            <a:r>
              <a:rPr lang="en-US" sz="3850" spc="-13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3850" spc="-13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ODAY'S SPACE ENTHUSIAST IS FORCED TO USE A DOZEN SCATTERED TOOLS. THE JOURNEY FROM CURIOSITY TO HOBBY IS BROKEN.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11589" y="7947753"/>
            <a:ext cx="13838120" cy="1505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  <a:spcBef>
                <a:spcPct val="0"/>
              </a:spcBef>
            </a:pPr>
            <a:r>
              <a:rPr lang="en-US" b="true" sz="2957" spc="-103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WE OBSERVED THAT THERE IS NO SINGLE ECOSYSTEM TO GUIDE A USER'S J</a:t>
            </a:r>
            <a:r>
              <a:rPr lang="en-US" b="true" sz="2957" spc="-103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OURNEY. THIS FRAGMENTATION KILLS CURIOSITY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691454" y="6308219"/>
            <a:ext cx="568395" cy="568395"/>
          </a:xfrm>
          <a:custGeom>
            <a:avLst/>
            <a:gdLst/>
            <a:ahLst/>
            <a:cxnLst/>
            <a:rect r="r" b="b" t="t" l="l"/>
            <a:pathLst>
              <a:path h="568395" w="568395">
                <a:moveTo>
                  <a:pt x="0" y="0"/>
                </a:moveTo>
                <a:lnTo>
                  <a:pt x="568395" y="0"/>
                </a:lnTo>
                <a:lnTo>
                  <a:pt x="568395" y="568396"/>
                </a:lnTo>
                <a:lnTo>
                  <a:pt x="0" y="568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294950" y="5820892"/>
            <a:ext cx="395371" cy="38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4"/>
              </a:lnSpc>
            </a:pPr>
            <a:r>
              <a:rPr lang="en-US" b="true" sz="2158" spc="-7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18896" y="5820892"/>
            <a:ext cx="510317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100" spc="-7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DO I START STARGAZING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18896" y="6392392"/>
            <a:ext cx="678406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100" spc="-7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DO I CONNECT WITH THE SPACE COMMUNITY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94950" y="6382814"/>
            <a:ext cx="395371" cy="34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4"/>
              </a:lnSpc>
            </a:pPr>
            <a:r>
              <a:rPr lang="en-US" sz="2158" spc="-7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691454" y="5760638"/>
            <a:ext cx="568395" cy="568395"/>
          </a:xfrm>
          <a:custGeom>
            <a:avLst/>
            <a:gdLst/>
            <a:ahLst/>
            <a:cxnLst/>
            <a:rect r="r" b="b" t="t" l="l"/>
            <a:pathLst>
              <a:path h="568395" w="568395">
                <a:moveTo>
                  <a:pt x="0" y="0"/>
                </a:moveTo>
                <a:lnTo>
                  <a:pt x="568395" y="0"/>
                </a:lnTo>
                <a:lnTo>
                  <a:pt x="568395" y="568395"/>
                </a:lnTo>
                <a:lnTo>
                  <a:pt x="0" y="56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3" r="0" b="-2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7705" y="923925"/>
            <a:ext cx="16545112" cy="192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</a:pPr>
            <a:r>
              <a:rPr lang="en-US" sz="5523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THE SOLUTION: </a:t>
            </a:r>
          </a:p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 UNIFIED 360° ECOSYSTEM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7705" y="4579149"/>
            <a:ext cx="184427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spc="-76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Pillar 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63084"/>
            <a:ext cx="3688559" cy="50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b="true" sz="3799" spc="-132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LEARN 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705" y="5967737"/>
            <a:ext cx="4070745" cy="233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0"/>
              </a:lnSpc>
            </a:pPr>
            <a:r>
              <a:rPr lang="en-US" sz="2236" spc="-2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combined a resource library with powerful utilities, like a Stargazing Forecast and an AI-powered search, sun locater, “how to stargaze” guide all in one 'Learn' hub.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11066" y="4579149"/>
            <a:ext cx="182287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spc="-76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Pillar 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11066" y="5263084"/>
            <a:ext cx="4099595" cy="50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b="true" sz="3799" spc="-132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INTERACT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11066" y="5967737"/>
            <a:ext cx="4070745" cy="194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0"/>
              </a:lnSpc>
            </a:pPr>
            <a:r>
              <a:rPr lang="en-US" sz="2236" spc="-2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built-in social hub to discuss news, share astrophotography in our gallery, and take community polls. This is what will make our users return.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46462" y="4579149"/>
            <a:ext cx="18472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spc="-76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Pillar 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6462" y="5263084"/>
            <a:ext cx="4884513" cy="50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b="true" sz="3799" spc="-132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DISCOVER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6462" y="6162973"/>
            <a:ext cx="4070745" cy="194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0"/>
              </a:lnSpc>
            </a:pPr>
            <a:r>
              <a:rPr lang="en-US" sz="2236" spc="-2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dynamic feed of the latest news and an interactive encyclopedia of every major space mission—past, present, and future.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874" y="-2180105"/>
            <a:ext cx="9400859" cy="526448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5316868" y="4471750"/>
            <a:ext cx="7308199" cy="3288690"/>
          </a:xfrm>
          <a:custGeom>
            <a:avLst/>
            <a:gdLst/>
            <a:ahLst/>
            <a:cxnLst/>
            <a:rect r="r" b="b" t="t" l="l"/>
            <a:pathLst>
              <a:path h="3288690" w="7308199">
                <a:moveTo>
                  <a:pt x="0" y="0"/>
                </a:moveTo>
                <a:lnTo>
                  <a:pt x="7308199" y="0"/>
                </a:lnTo>
                <a:lnTo>
                  <a:pt x="7308199" y="3288690"/>
                </a:lnTo>
                <a:lnTo>
                  <a:pt x="0" y="3288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6424" y="6495506"/>
            <a:ext cx="6935140" cy="3086137"/>
          </a:xfrm>
          <a:custGeom>
            <a:avLst/>
            <a:gdLst/>
            <a:ahLst/>
            <a:cxnLst/>
            <a:rect r="r" b="b" t="t" l="l"/>
            <a:pathLst>
              <a:path h="3086137" w="6935140">
                <a:moveTo>
                  <a:pt x="0" y="0"/>
                </a:moveTo>
                <a:lnTo>
                  <a:pt x="6935139" y="0"/>
                </a:lnTo>
                <a:lnTo>
                  <a:pt x="6935139" y="3086137"/>
                </a:lnTo>
                <a:lnTo>
                  <a:pt x="0" y="3086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59900" y="6579251"/>
            <a:ext cx="6671982" cy="3002392"/>
          </a:xfrm>
          <a:custGeom>
            <a:avLst/>
            <a:gdLst/>
            <a:ahLst/>
            <a:cxnLst/>
            <a:rect r="r" b="b" t="t" l="l"/>
            <a:pathLst>
              <a:path h="3002392" w="6671982">
                <a:moveTo>
                  <a:pt x="0" y="0"/>
                </a:moveTo>
                <a:lnTo>
                  <a:pt x="6671982" y="0"/>
                </a:lnTo>
                <a:lnTo>
                  <a:pt x="6671982" y="3002392"/>
                </a:lnTo>
                <a:lnTo>
                  <a:pt x="0" y="300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6424" y="790575"/>
            <a:ext cx="16509088" cy="66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b="true" sz="3999" spc="315" u="sng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THE VALUE LOOP: FROM UTILITY TO COMMUNITY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46044" y="2129019"/>
            <a:ext cx="10649847" cy="186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4"/>
              </a:lnSpc>
              <a:spcBef>
                <a:spcPct val="0"/>
              </a:spcBef>
            </a:pPr>
            <a:r>
              <a:rPr lang="en-US" sz="3699" spc="-1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PRIMARY OBJECTIVE IS TO TURN PASSIVE LEARNING INTO ACTIVE, COMMUNITY-GENERATED CONTENT.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9197" y="4537366"/>
            <a:ext cx="13229605" cy="12043096"/>
          </a:xfrm>
          <a:custGeom>
            <a:avLst/>
            <a:gdLst/>
            <a:ahLst/>
            <a:cxnLst/>
            <a:rect r="r" b="b" t="t" l="l"/>
            <a:pathLst>
              <a:path h="12043096" w="13229605">
                <a:moveTo>
                  <a:pt x="0" y="0"/>
                </a:moveTo>
                <a:lnTo>
                  <a:pt x="13229606" y="0"/>
                </a:lnTo>
                <a:lnTo>
                  <a:pt x="13229606" y="12043097"/>
                </a:lnTo>
                <a:lnTo>
                  <a:pt x="0" y="12043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85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22611" y="7912067"/>
            <a:ext cx="9842777" cy="9842777"/>
          </a:xfrm>
          <a:custGeom>
            <a:avLst/>
            <a:gdLst/>
            <a:ahLst/>
            <a:cxnLst/>
            <a:rect r="r" b="b" t="t" l="l"/>
            <a:pathLst>
              <a:path h="9842777" w="9842777">
                <a:moveTo>
                  <a:pt x="0" y="0"/>
                </a:moveTo>
                <a:lnTo>
                  <a:pt x="9842778" y="0"/>
                </a:lnTo>
                <a:lnTo>
                  <a:pt x="9842778" y="9842777"/>
                </a:lnTo>
                <a:lnTo>
                  <a:pt x="0" y="9842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62025"/>
            <a:ext cx="14730103" cy="68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4"/>
              </a:lnSpc>
              <a:spcBef>
                <a:spcPct val="0"/>
              </a:spcBef>
            </a:pPr>
            <a:r>
              <a:rPr lang="en-US" sz="4099" spc="344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OUR VISION: FROM PROJECT TO PRODUCT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86775"/>
            <a:ext cx="4125158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  <a:spcBef>
                <a:spcPct val="0"/>
              </a:spcBef>
            </a:pPr>
            <a:r>
              <a:rPr lang="en-US" b="true" sz="2999" spc="-104" u="sng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OUR BUSINESS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16222"/>
            <a:ext cx="14730103" cy="230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0"/>
              </a:lnSpc>
              <a:spcBef>
                <a:spcPct val="0"/>
              </a:spcBef>
            </a:pPr>
            <a:r>
              <a:rPr lang="en-US" b="true" sz="2652" i="true" spc="-92" u="sng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FREE TIER</a:t>
            </a:r>
            <a:r>
              <a:rPr lang="en-US" sz="2652" spc="-9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FULL ACCESS TO THE COMMUNITY HUB &amp; ALL STANDARD LEARNING TOOLS. THIS IS OUR GROWTH ENGINE.</a:t>
            </a:r>
          </a:p>
          <a:p>
            <a:pPr algn="l">
              <a:lnSpc>
                <a:spcPts val="3580"/>
              </a:lnSpc>
              <a:spcBef>
                <a:spcPct val="0"/>
              </a:spcBef>
            </a:pPr>
          </a:p>
          <a:p>
            <a:pPr algn="l">
              <a:lnSpc>
                <a:spcPts val="3580"/>
              </a:lnSpc>
              <a:spcBef>
                <a:spcPct val="0"/>
              </a:spcBef>
            </a:pPr>
            <a:r>
              <a:rPr lang="en-US" b="true" sz="2652" i="true" spc="-92" u="sng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PRO TIER: </a:t>
            </a:r>
            <a:r>
              <a:rPr lang="en-US" sz="2652" spc="-9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UNLOCKS THE CUSTOMIZABLE "MISSION CONTROL" DASHBOARD—A PERSONAL HUB WITH "MY FORECAST," "MY TRACKED MISSIONS," AND EXCLUSIVE "LEARNING QUESTS."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260" y="6117049"/>
            <a:ext cx="1574748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3199" spc="-11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 WANT OUR PRODUCT TO BE THE ECOSYSTEM THAT GUIDES A USER FROM A SPARK OF CURIOSITY TO A LIFELONG HOBBY.</a:t>
            </a:r>
          </a:p>
        </p:txBody>
      </p:sp>
      <p:grpSp>
        <p:nvGrpSpPr>
          <p:cNvPr name="Group 12" id="12"/>
          <p:cNvGrpSpPr/>
          <p:nvPr/>
        </p:nvGrpSpPr>
        <p:grpSpPr>
          <a:xfrm rot="-10678177">
            <a:off x="1049016" y="7285148"/>
            <a:ext cx="1114893" cy="1166620"/>
            <a:chOff x="0" y="0"/>
            <a:chExt cx="1486525" cy="1555493"/>
          </a:xfrm>
        </p:grpSpPr>
        <p:sp>
          <p:nvSpPr>
            <p:cNvPr name="AutoShape 13" id="13"/>
            <p:cNvSpPr/>
            <p:nvPr/>
          </p:nvSpPr>
          <p:spPr>
            <a:xfrm>
              <a:off x="34770" y="540444"/>
              <a:ext cx="0" cy="966469"/>
            </a:xfrm>
            <a:prstGeom prst="line">
              <a:avLst/>
            </a:prstGeom>
            <a:ln cap="flat" w="65194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H="true">
              <a:off x="1079" y="1490912"/>
              <a:ext cx="965939" cy="32003"/>
            </a:xfrm>
            <a:prstGeom prst="line">
              <a:avLst/>
            </a:prstGeom>
            <a:ln cap="flat" w="65194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H="true">
              <a:off x="58400" y="22455"/>
              <a:ext cx="1404495" cy="1478005"/>
            </a:xfrm>
            <a:prstGeom prst="line">
              <a:avLst/>
            </a:prstGeom>
            <a:ln cap="flat" w="65194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48015" y="-2584767"/>
            <a:ext cx="8079971" cy="8229600"/>
          </a:xfrm>
          <a:custGeom>
            <a:avLst/>
            <a:gdLst/>
            <a:ahLst/>
            <a:cxnLst/>
            <a:rect r="r" b="b" t="t" l="l"/>
            <a:pathLst>
              <a:path h="8229600" w="8079971">
                <a:moveTo>
                  <a:pt x="0" y="0"/>
                </a:moveTo>
                <a:lnTo>
                  <a:pt x="8079970" y="0"/>
                </a:lnTo>
                <a:lnTo>
                  <a:pt x="80799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4039985" y="4642167"/>
            <a:ext cx="8079971" cy="8229600"/>
          </a:xfrm>
          <a:custGeom>
            <a:avLst/>
            <a:gdLst/>
            <a:ahLst/>
            <a:cxnLst/>
            <a:rect r="r" b="b" t="t" l="l"/>
            <a:pathLst>
              <a:path h="8229600" w="8079971">
                <a:moveTo>
                  <a:pt x="807997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079970" y="0"/>
                </a:lnTo>
                <a:lnTo>
                  <a:pt x="8079970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4557" y="3062100"/>
            <a:ext cx="14378886" cy="432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31"/>
              </a:lnSpc>
              <a:spcBef>
                <a:spcPct val="0"/>
              </a:spcBef>
            </a:pPr>
            <a:r>
              <a:rPr lang="en-US" sz="22022">
                <a:solidFill>
                  <a:srgbClr val="FFFFFF"/>
                </a:solidFill>
                <a:latin typeface="Hello Paris Extra-Light"/>
                <a:ea typeface="Hello Paris Extra-Light"/>
                <a:cs typeface="Hello Paris Extra-Light"/>
                <a:sym typeface="Hello Paris Extra-Light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DAG3y3mftM0</dc:identifier>
  <dcterms:modified xsi:type="dcterms:W3CDTF">2011-08-01T06:04:30Z</dcterms:modified>
  <cp:revision>1</cp:revision>
  <dc:title>Black White and Orange Modern Creative Brief Presentation</dc:title>
</cp:coreProperties>
</file>